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8" r:id="rId6"/>
    <p:sldId id="26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24/08/2016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75856" y="5589240"/>
            <a:ext cx="2520280" cy="864095"/>
          </a:xfrm>
        </p:spPr>
        <p:txBody>
          <a:bodyPr/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SENAFIS - 2016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6904" y="4162400"/>
            <a:ext cx="6461760" cy="10668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Maria do Amparo de Castro e Silva Vieira</a:t>
            </a: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Coordenadora do DEFIS/COREN-PI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OREN_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4800"/>
            <a:ext cx="5437451" cy="16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1484784"/>
            <a:ext cx="8136904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b="1" dirty="0" smtClean="0"/>
              <a:t>APLICAÇÃO DO INSTRUMENTO DE FISCALIZAÇÃO NOS SERVIÇOS DE OBSTETRÍCIA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2569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AGRADECIMENTOS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7620000" cy="48006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Diretoria do COREN; </a:t>
            </a:r>
          </a:p>
          <a:p>
            <a:r>
              <a:rPr lang="pt-BR" sz="2800" dirty="0" smtClean="0"/>
              <a:t>COFEN; </a:t>
            </a:r>
          </a:p>
          <a:p>
            <a:r>
              <a:rPr lang="pt-BR" sz="2800" dirty="0" smtClean="0"/>
              <a:t>COREN/PA; </a:t>
            </a:r>
          </a:p>
          <a:p>
            <a:r>
              <a:rPr lang="pt-BR" sz="2800" dirty="0" smtClean="0"/>
              <a:t>GTSM;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6146" name="Picture 2" descr="https://scontent-gru2-1.xx.fbcdn.net/v/t1.0-9/10557289_803531316417640_3118128261695156787_n.jpg?oh=678b555447a814a3211674be20d71783&amp;oe=582167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549192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REN_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19527"/>
            <a:ext cx="8229600" cy="4525963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Picture 2" descr="\\Informatica-pc\f\EVENTOS 2011\INAUGURAÇÃO SEDE DO COREN-PI-02-08-11\IMG-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548680"/>
            <a:ext cx="8717761" cy="5809803"/>
          </a:xfrm>
          <a:prstGeom prst="rect">
            <a:avLst/>
          </a:prstGeom>
        </p:spPr>
      </p:pic>
      <p:pic>
        <p:nvPicPr>
          <p:cNvPr id="5" name="Picture 2" descr="COREN_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18056"/>
            <a:ext cx="1017038" cy="30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5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PLANO   </a:t>
            </a:r>
            <a:r>
              <a:rPr lang="pt-BR" b="1" dirty="0"/>
              <a:t>DE   AÇÃO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235893"/>
            <a:ext cx="7653536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Apresentação do projeto e instrumento de </a:t>
            </a:r>
            <a:r>
              <a:rPr lang="pt-BR" sz="2800" b="1" dirty="0" smtClean="0"/>
              <a:t>trabalho </a:t>
            </a:r>
            <a:r>
              <a:rPr lang="pt-BR" sz="2800" b="1" dirty="0"/>
              <a:t>para as fiscais da sede do </a:t>
            </a:r>
            <a:r>
              <a:rPr lang="pt-BR" sz="2800" b="1" dirty="0" smtClean="0"/>
              <a:t>COREN-PI</a:t>
            </a:r>
          </a:p>
          <a:p>
            <a:pPr algn="just"/>
            <a:endParaRPr lang="pt-BR" sz="2800" b="1" dirty="0"/>
          </a:p>
        </p:txBody>
      </p:sp>
      <p:pic>
        <p:nvPicPr>
          <p:cNvPr id="4098" name="Picture 2" descr="https://scontent-gru2-1.xx.fbcdn.net/v/t1.0-9/13516462_861395683964536_4587808648285333124_n.jpg?oh=f8c450f87d095414f5f0dd857d0636c4&amp;oe=585743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19"/>
            <a:ext cx="2736304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2708920"/>
            <a:ext cx="52565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500" dirty="0" smtClean="0"/>
              <a:t>Sensibilizar, orientar e planejar as ações de fiscalização e aplicação do instrumento de inspeção;</a:t>
            </a:r>
          </a:p>
          <a:p>
            <a:pPr algn="just"/>
            <a:r>
              <a:rPr lang="pt-BR" sz="2500" dirty="0" smtClean="0"/>
              <a:t>Inspeção com aplicação do instrumento de trabalho nas maternidades e unidades de saúde da família  no município de Teresina-PI;</a:t>
            </a:r>
          </a:p>
          <a:p>
            <a:pPr algn="just"/>
            <a:endParaRPr lang="pt-BR" sz="2500" dirty="0"/>
          </a:p>
        </p:txBody>
      </p:sp>
      <p:pic>
        <p:nvPicPr>
          <p:cNvPr id="2050" name="Picture 2" descr="COREN_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2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59829"/>
            <a:ext cx="7848872" cy="3273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/>
              <a:t>Inspeção com aplicação do instrumento de trabalho nas maternidades e </a:t>
            </a:r>
            <a:r>
              <a:rPr lang="pt-BR" sz="2800" b="1" dirty="0" smtClean="0"/>
              <a:t>unidades de </a:t>
            </a:r>
            <a:r>
              <a:rPr lang="pt-BR" sz="2800" b="1" dirty="0"/>
              <a:t>E</a:t>
            </a:r>
            <a:r>
              <a:rPr lang="pt-BR" sz="2800" b="1" dirty="0" smtClean="0"/>
              <a:t>stratégia </a:t>
            </a:r>
            <a:r>
              <a:rPr lang="pt-BR" sz="2800" b="1" dirty="0"/>
              <a:t>de </a:t>
            </a:r>
            <a:r>
              <a:rPr lang="pt-BR" sz="2800" b="1" dirty="0" smtClean="0"/>
              <a:t>Saúde da Família </a:t>
            </a:r>
            <a:r>
              <a:rPr lang="pt-BR" sz="2800" b="1" dirty="0"/>
              <a:t>no município de </a:t>
            </a:r>
            <a:r>
              <a:rPr lang="pt-BR" sz="2800" b="1" dirty="0" smtClean="0"/>
              <a:t>Teresina-PI;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9512" y="2964085"/>
            <a:ext cx="4752528" cy="5433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dirty="0"/>
              <a:t>Equipe de fiscais do PI, Chefe do DEFIS, membros do GTSM do COREN-PI e PA, Fiscal do COREN-PA e membro da Comissão Saúde da Mulher do Cofen.</a:t>
            </a:r>
          </a:p>
          <a:p>
            <a:pPr algn="just"/>
            <a:endParaRPr lang="pt-BR" sz="2600" dirty="0"/>
          </a:p>
        </p:txBody>
      </p:sp>
      <p:pic>
        <p:nvPicPr>
          <p:cNvPr id="7" name="Picture 2" descr="COREN_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Fiscalizacao\FiscCoord\COORD\COORDENAÇÃO-02\MACRO TERESINA 2016\AULAS\DSC_0693-300x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36" y="2210182"/>
            <a:ext cx="336031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bs-po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36" y="4149080"/>
            <a:ext cx="336031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INSPEÇÃO REALIZADAS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7715200" cy="5073427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buNone/>
            </a:pPr>
            <a:endParaRPr lang="pt-BR" sz="7400" dirty="0" smtClean="0"/>
          </a:p>
          <a:p>
            <a:pPr marL="0" lvl="0" indent="0" algn="just">
              <a:buNone/>
            </a:pPr>
            <a:endParaRPr lang="pt-BR" sz="9600" dirty="0" smtClean="0"/>
          </a:p>
          <a:p>
            <a:pPr marL="0" lvl="0" indent="0" algn="just">
              <a:buNone/>
            </a:pPr>
            <a:r>
              <a:rPr lang="pt-BR" sz="9600" dirty="0" smtClean="0"/>
              <a:t>19/04/16 </a:t>
            </a:r>
            <a:r>
              <a:rPr lang="pt-BR" sz="9600" dirty="0"/>
              <a:t>– Maternidade Santa Fé – Teresina;</a:t>
            </a:r>
          </a:p>
          <a:p>
            <a:pPr marL="0" lvl="0" indent="0" algn="just">
              <a:buNone/>
            </a:pPr>
            <a:r>
              <a:rPr lang="pt-BR" sz="9600" dirty="0"/>
              <a:t>05/05/16 – Maternidade do Promorar – Teresina</a:t>
            </a:r>
            <a:r>
              <a:rPr lang="pt-BR" sz="9600" dirty="0" smtClean="0"/>
              <a:t>;</a:t>
            </a:r>
            <a:r>
              <a:rPr lang="pt-BR" sz="9600" dirty="0"/>
              <a:t> </a:t>
            </a:r>
          </a:p>
          <a:p>
            <a:pPr marL="0" lvl="0" indent="0" algn="just">
              <a:buNone/>
            </a:pPr>
            <a:r>
              <a:rPr lang="pt-BR" sz="9600" dirty="0"/>
              <a:t>23 e 24/05/16 - Maternidade Dona Evangelina  Rosa </a:t>
            </a:r>
            <a:r>
              <a:rPr lang="pt-BR" sz="9600" dirty="0" smtClean="0"/>
              <a:t>- </a:t>
            </a:r>
            <a:r>
              <a:rPr lang="pt-BR" sz="9600" dirty="0"/>
              <a:t>Teresina;</a:t>
            </a:r>
          </a:p>
          <a:p>
            <a:pPr marL="0" lvl="0" indent="0" algn="just">
              <a:buNone/>
            </a:pPr>
            <a:r>
              <a:rPr lang="pt-BR" sz="9600" dirty="0"/>
              <a:t>02/05/16 - Hospital Tibério Nunes </a:t>
            </a:r>
            <a:r>
              <a:rPr lang="pt-BR" sz="9600" dirty="0" smtClean="0"/>
              <a:t>– Floriano;</a:t>
            </a:r>
            <a:endParaRPr lang="pt-BR" sz="9600" dirty="0"/>
          </a:p>
          <a:p>
            <a:pPr marL="0" lvl="0" indent="0" algn="just">
              <a:buNone/>
            </a:pPr>
            <a:r>
              <a:rPr lang="pt-BR" sz="9600" dirty="0"/>
              <a:t>23/05/16 – </a:t>
            </a:r>
            <a:r>
              <a:rPr lang="pt-BR" sz="9600" dirty="0" smtClean="0"/>
              <a:t>UBS </a:t>
            </a:r>
            <a:r>
              <a:rPr lang="pt-BR" sz="9600" dirty="0"/>
              <a:t>do </a:t>
            </a:r>
            <a:r>
              <a:rPr lang="pt-BR" sz="9600" dirty="0" err="1"/>
              <a:t>Poty</a:t>
            </a:r>
            <a:r>
              <a:rPr lang="pt-BR" sz="9600" dirty="0"/>
              <a:t> Velho – Teresina</a:t>
            </a:r>
            <a:r>
              <a:rPr lang="pt-BR" sz="9600" dirty="0" smtClean="0"/>
              <a:t>;</a:t>
            </a:r>
            <a:r>
              <a:rPr lang="pt-BR" sz="9600" dirty="0"/>
              <a:t> </a:t>
            </a:r>
          </a:p>
          <a:p>
            <a:pPr marL="0" lvl="0" indent="0" algn="just">
              <a:buNone/>
            </a:pPr>
            <a:r>
              <a:rPr lang="pt-BR" sz="9600" dirty="0"/>
              <a:t>15/06/16 – Hospital Regional Chagas </a:t>
            </a:r>
            <a:r>
              <a:rPr lang="pt-BR" sz="9600" dirty="0" smtClean="0"/>
              <a:t>Rodrigues-Piripiri;</a:t>
            </a:r>
            <a:endParaRPr lang="pt-BR" sz="9600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6" name="Picture 2" descr="COREN_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6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INSPEÇÃO REALIZADAS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13384"/>
            <a:ext cx="7704856" cy="5544616"/>
          </a:xfrm>
        </p:spPr>
        <p:txBody>
          <a:bodyPr>
            <a:normAutofit fontScale="32500" lnSpcReduction="20000"/>
          </a:bodyPr>
          <a:lstStyle/>
          <a:p>
            <a:pPr marL="0" lvl="0" indent="0" algn="just">
              <a:buNone/>
            </a:pPr>
            <a:endParaRPr lang="pt-BR" sz="7400" dirty="0" smtClean="0"/>
          </a:p>
          <a:p>
            <a:pPr marL="0" lvl="0" indent="0" algn="just">
              <a:buNone/>
            </a:pPr>
            <a:r>
              <a:rPr lang="pt-BR" sz="9600" dirty="0" smtClean="0"/>
              <a:t>28/06/16 </a:t>
            </a:r>
            <a:r>
              <a:rPr lang="pt-BR" sz="9600" dirty="0"/>
              <a:t>– Maternidade Professor Wall </a:t>
            </a:r>
            <a:r>
              <a:rPr lang="pt-BR" sz="9600" dirty="0" smtClean="0"/>
              <a:t>Ferraz/FMS-Teresina;</a:t>
            </a:r>
            <a:endParaRPr lang="pt-BR" sz="9600" dirty="0"/>
          </a:p>
          <a:p>
            <a:pPr marL="0" lvl="0" indent="0" algn="just">
              <a:buNone/>
            </a:pPr>
            <a:endParaRPr lang="pt-BR" sz="9600" dirty="0" smtClean="0"/>
          </a:p>
          <a:p>
            <a:pPr marL="0" lvl="0" indent="0" algn="just">
              <a:buNone/>
            </a:pPr>
            <a:r>
              <a:rPr lang="pt-BR" sz="9600" dirty="0" smtClean="0"/>
              <a:t>07/07/16 </a:t>
            </a:r>
            <a:r>
              <a:rPr lang="pt-BR" sz="9600" dirty="0"/>
              <a:t>- Maternidade Satélite;- </a:t>
            </a:r>
            <a:r>
              <a:rPr lang="pt-BR" sz="9600" dirty="0" smtClean="0"/>
              <a:t>FMS-Teresina;</a:t>
            </a:r>
            <a:endParaRPr lang="pt-BR" sz="9600" dirty="0"/>
          </a:p>
          <a:p>
            <a:pPr marL="0" lvl="0" indent="0" algn="just">
              <a:buNone/>
            </a:pPr>
            <a:endParaRPr lang="pt-BR" sz="9600" dirty="0" smtClean="0"/>
          </a:p>
          <a:p>
            <a:pPr marL="0" lvl="0" indent="0" algn="just">
              <a:buNone/>
            </a:pPr>
            <a:r>
              <a:rPr lang="pt-BR" sz="9600" dirty="0" smtClean="0"/>
              <a:t>18/07/16 </a:t>
            </a:r>
            <a:r>
              <a:rPr lang="pt-BR" sz="9600" dirty="0"/>
              <a:t>– Hospital Regional Senador Cândido-São Raimundo </a:t>
            </a:r>
            <a:r>
              <a:rPr lang="pt-BR" sz="9600" dirty="0" smtClean="0"/>
              <a:t>Nonato;</a:t>
            </a:r>
          </a:p>
          <a:p>
            <a:pPr marL="0" lvl="0" indent="0" algn="just">
              <a:buNone/>
            </a:pPr>
            <a:endParaRPr lang="pt-BR" sz="9600" dirty="0" smtClean="0"/>
          </a:p>
          <a:p>
            <a:pPr marL="0" lvl="0" indent="0" algn="just">
              <a:buNone/>
            </a:pPr>
            <a:r>
              <a:rPr lang="pt-BR" sz="9600" dirty="0" smtClean="0"/>
              <a:t>08/08/16 -  </a:t>
            </a:r>
            <a:r>
              <a:rPr lang="pt-BR" sz="9600" dirty="0"/>
              <a:t>Hospital Regional Justino Luz – Picos</a:t>
            </a:r>
            <a:r>
              <a:rPr lang="pt-BR" sz="9600" dirty="0" smtClean="0"/>
              <a:t>;</a:t>
            </a:r>
          </a:p>
        </p:txBody>
      </p:sp>
      <p:pic>
        <p:nvPicPr>
          <p:cNvPr id="6" name="Picture 2" descr="COREN_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52736"/>
            <a:ext cx="7920880" cy="48006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pt-BR" sz="2800" b="1" dirty="0" smtClean="0"/>
              <a:t>Maternidade da Capital :</a:t>
            </a:r>
          </a:p>
          <a:p>
            <a:pPr lvl="1">
              <a:buClr>
                <a:schemeClr val="tx2"/>
              </a:buClr>
            </a:pPr>
            <a:r>
              <a:rPr lang="pt-BR" sz="2600" b="1" dirty="0" smtClean="0"/>
              <a:t>5 maternidades </a:t>
            </a:r>
            <a:endParaRPr lang="pt-BR" sz="2600" b="1" dirty="0"/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b="1" dirty="0" smtClean="0"/>
              <a:t>100% fiscalizadas </a:t>
            </a:r>
          </a:p>
          <a:p>
            <a:pPr marL="777240" lvl="2" indent="0">
              <a:buClr>
                <a:schemeClr val="tx2"/>
              </a:buClr>
              <a:buNone/>
            </a:pPr>
            <a:r>
              <a:rPr lang="pt-BR" sz="2400" b="1" dirty="0" smtClean="0"/>
              <a:t> Monitorada 01 (reunião e retornos, grupo </a:t>
            </a:r>
            <a:r>
              <a:rPr lang="pt-BR" sz="2400" b="1" dirty="0" err="1" smtClean="0"/>
              <a:t>WhatsApp</a:t>
            </a:r>
            <a:r>
              <a:rPr lang="pt-BR" sz="2400" b="1" dirty="0" smtClean="0"/>
              <a:t>);</a:t>
            </a:r>
          </a:p>
          <a:p>
            <a:endParaRPr lang="pt-BR" sz="2800" b="1" dirty="0" smtClean="0"/>
          </a:p>
          <a:p>
            <a:pPr>
              <a:buClr>
                <a:schemeClr val="tx2"/>
              </a:buClr>
            </a:pPr>
            <a:r>
              <a:rPr lang="pt-BR" sz="2800" b="1" dirty="0" smtClean="0"/>
              <a:t>Maternidades de Hospitais Regionais </a:t>
            </a:r>
          </a:p>
          <a:p>
            <a:pPr lvl="1">
              <a:buClr>
                <a:schemeClr val="tx2"/>
              </a:buClr>
            </a:pPr>
            <a:r>
              <a:rPr lang="pt-BR" sz="2600" b="1" dirty="0" smtClean="0"/>
              <a:t>5 maternidades localizadas no interior do estado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400" b="1" dirty="0" smtClean="0"/>
              <a:t>55%;</a:t>
            </a:r>
          </a:p>
          <a:p>
            <a:endParaRPr lang="pt-BR" sz="28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l"/>
            <a:r>
              <a:rPr lang="pt-BR" b="1" dirty="0" smtClean="0"/>
              <a:t>FISCALIZAÇÕES REALIZADAS</a:t>
            </a:r>
            <a:endParaRPr lang="pt-BR" b="1" dirty="0"/>
          </a:p>
        </p:txBody>
      </p:sp>
      <p:pic>
        <p:nvPicPr>
          <p:cNvPr id="7" name="Picture 2" descr="COREN_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764704"/>
            <a:ext cx="8349650" cy="244827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Reunião com os coordenadores  MDER – 08/06/2016 – Apresentação do Relatório de Inspeção;</a:t>
            </a:r>
            <a:endParaRPr lang="pt-BR" sz="2800" dirty="0"/>
          </a:p>
        </p:txBody>
      </p:sp>
      <p:pic>
        <p:nvPicPr>
          <p:cNvPr id="4" name="Picture 2" descr="https://scontent-gru2-1.xx.fbcdn.net/v/t1.0-9/13417527_850562191714552_359814418648980784_n.jpg?oh=abd468a4a10e65639b3e5791134b9287&amp;oe=581A17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4741951" cy="35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REN_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2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IMPACTO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7940150" cy="48574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Fiscais motivadas </a:t>
            </a:r>
            <a:r>
              <a:rPr lang="pt-BR" sz="2800" dirty="0"/>
              <a:t>e todo </a:t>
            </a:r>
            <a:r>
              <a:rPr lang="pt-BR" sz="2800" dirty="0" smtClean="0"/>
              <a:t>DEFIS com a integração com GTSM, ABENFO e </a:t>
            </a:r>
            <a:r>
              <a:rPr lang="pt-BR" sz="2800" dirty="0" err="1" smtClean="0"/>
              <a:t>ABEn</a:t>
            </a:r>
            <a:r>
              <a:rPr lang="pt-BR" sz="2800" dirty="0" smtClean="0"/>
              <a:t>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Divulgação   das ações  na mídia pela assessoria de comunicação e  por meio dos participantes;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 Oportunidade de </a:t>
            </a:r>
            <a:r>
              <a:rPr lang="pt-BR" sz="2800" dirty="0"/>
              <a:t>troca de </a:t>
            </a:r>
            <a:r>
              <a:rPr lang="pt-BR" sz="2800" dirty="0" smtClean="0"/>
              <a:t>conhecimento </a:t>
            </a:r>
            <a:r>
              <a:rPr lang="pt-BR" sz="2800" dirty="0"/>
              <a:t>de experiência </a:t>
            </a:r>
            <a:r>
              <a:rPr lang="pt-BR" sz="2800" dirty="0" smtClean="0"/>
              <a:t> com a fiscalização conjunta;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Melhora na coleta </a:t>
            </a:r>
            <a:r>
              <a:rPr lang="pt-BR" sz="2800" dirty="0" smtClean="0"/>
              <a:t>de dados </a:t>
            </a:r>
            <a:r>
              <a:rPr lang="pt-BR" sz="2800" dirty="0"/>
              <a:t>a partir de </a:t>
            </a:r>
            <a:r>
              <a:rPr lang="pt-BR" sz="2800" dirty="0" smtClean="0"/>
              <a:t>um Processo Sistemático;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</p:txBody>
      </p:sp>
      <p:pic>
        <p:nvPicPr>
          <p:cNvPr id="6" name="Picture 2" descr="COREN_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79909"/>
            <a:ext cx="7931224" cy="50014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800" dirty="0" smtClean="0"/>
              <a:t>Um </a:t>
            </a:r>
            <a:r>
              <a:rPr lang="pt-BR" sz="2800" dirty="0"/>
              <a:t>novo </a:t>
            </a:r>
            <a:r>
              <a:rPr lang="pt-BR" sz="2800" dirty="0" smtClean="0"/>
              <a:t>olhar e mudança no modelo de assistência </a:t>
            </a:r>
            <a:r>
              <a:rPr lang="pt-BR" sz="2800" dirty="0"/>
              <a:t>dos profissionais  </a:t>
            </a:r>
            <a:r>
              <a:rPr lang="pt-BR" sz="2800" dirty="0" smtClean="0"/>
              <a:t>na maternidade de referência-Dona Evangelina  Rosa</a:t>
            </a:r>
          </a:p>
          <a:p>
            <a:pPr algn="just"/>
            <a:r>
              <a:rPr lang="pt-BR" sz="2800" dirty="0"/>
              <a:t> R</a:t>
            </a:r>
            <a:r>
              <a:rPr lang="pt-BR" sz="2800" dirty="0" smtClean="0"/>
              <a:t>edimensionamento dos profissionais de enfermagem dos 131       enfermeiros existentes aumentou para 136   e   os  técnicos de e enfermagem de 480 para 489;</a:t>
            </a:r>
          </a:p>
          <a:p>
            <a:pPr algn="just"/>
            <a:r>
              <a:rPr lang="pt-BR" sz="2800" dirty="0" smtClean="0"/>
              <a:t>Designado enfermeiro especialista para o setor de admissão para realizar a classificação de risco e definir o fluxo da gestante ;</a:t>
            </a:r>
          </a:p>
          <a:p>
            <a:pPr algn="just"/>
            <a:r>
              <a:rPr lang="pt-BR" sz="2800" dirty="0" smtClean="0"/>
              <a:t>Descentralização da ART aumentou o número de 06 para 13 portariadas; </a:t>
            </a:r>
          </a:p>
          <a:p>
            <a:pPr algn="just"/>
            <a:r>
              <a:rPr lang="pt-BR" sz="2800" dirty="0" smtClean="0"/>
              <a:t>Estão concluindo  os protocolos :UTI materna, UTI Neo e UNCINCO</a:t>
            </a:r>
          </a:p>
          <a:p>
            <a:pPr algn="just"/>
            <a:r>
              <a:rPr lang="pt-BR" sz="2800" dirty="0" smtClean="0"/>
              <a:t>Implementação  da Sistematização da Assistência de Enfermagem-revisão dos impressos e vão iniciar a implantação do prontuário eletrônico;</a:t>
            </a:r>
          </a:p>
          <a:p>
            <a:pPr algn="just"/>
            <a:r>
              <a:rPr lang="pt-BR" sz="2800" dirty="0" smtClean="0"/>
              <a:t>Aumento de registro no COREN/PI das especializações;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  <p:pic>
        <p:nvPicPr>
          <p:cNvPr id="5" name="Picture 2" descr="COREN_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86880"/>
            <a:ext cx="1377078" cy="4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556</TotalTime>
  <Words>407</Words>
  <Application>Microsoft Office PowerPoint</Application>
  <PresentationFormat>Apresentação na tela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Adjacência</vt:lpstr>
      <vt:lpstr>SENAFIS - 2016</vt:lpstr>
      <vt:lpstr> PLANO   DE   AÇÃO </vt:lpstr>
      <vt:lpstr>Apresentação do PowerPoint</vt:lpstr>
      <vt:lpstr>INSPEÇÃO REALIZADAS</vt:lpstr>
      <vt:lpstr>INSPEÇÃO REALIZADAS</vt:lpstr>
      <vt:lpstr>FISCALIZAÇÕES REALIZADAS</vt:lpstr>
      <vt:lpstr>Apresentação do PowerPoint</vt:lpstr>
      <vt:lpstr>IMPACTO</vt:lpstr>
      <vt:lpstr>Resultados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SENAFIS</dc:title>
  <dc:creator>MARIA DO AMPARO DE CASTRO E SILVA VIEIRA</dc:creator>
  <cp:lastModifiedBy>USUARIO</cp:lastModifiedBy>
  <cp:revision>50</cp:revision>
  <dcterms:created xsi:type="dcterms:W3CDTF">2016-08-09T16:58:16Z</dcterms:created>
  <dcterms:modified xsi:type="dcterms:W3CDTF">2016-08-24T11:52:45Z</dcterms:modified>
</cp:coreProperties>
</file>